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3" r:id="rId5"/>
    <p:sldId id="264" r:id="rId6"/>
    <p:sldId id="260" r:id="rId7"/>
    <p:sldId id="262" r:id="rId8"/>
    <p:sldId id="261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09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41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00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71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59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65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8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00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2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4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7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4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9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87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8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8BF5F8-A77F-48C0-B789-34EA83C9642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EE1C-B0BA-42F9-9E39-1D00B9515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808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2021" r="13838" b="17574"/>
          <a:stretch/>
        </p:blipFill>
        <p:spPr>
          <a:xfrm>
            <a:off x="207818" y="69271"/>
            <a:ext cx="6018200" cy="6747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34546" y="581890"/>
            <a:ext cx="2909454" cy="13388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5400" b="1" dirty="0" smtClean="0">
                <a:ln/>
                <a:solidFill>
                  <a:schemeClr val="accent3"/>
                </a:solidFill>
              </a:rPr>
              <a:t>مانور </a:t>
            </a:r>
            <a:r>
              <a:rPr lang="fa-IR" sz="5400" b="1" dirty="0" smtClean="0">
                <a:ln/>
                <a:solidFill>
                  <a:schemeClr val="accent3"/>
                </a:solidFill>
              </a:rPr>
              <a:t>زلزله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4546" y="3034144"/>
            <a:ext cx="2909454" cy="248266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اولین مرحله: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/>
              <a:t>به </a:t>
            </a:r>
            <a:r>
              <a:rPr lang="fa-IR" sz="3600" dirty="0" smtClean="0"/>
              <a:t>صدا درآمدن زنگ مانور</a:t>
            </a:r>
          </a:p>
        </p:txBody>
      </p:sp>
    </p:spTree>
    <p:extLst>
      <p:ext uri="{BB962C8B-B14F-4D97-AF65-F5344CB8AC3E}">
        <p14:creationId xmlns:p14="http://schemas.microsoft.com/office/powerpoint/2010/main" val="1595033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27273" y="2258289"/>
            <a:ext cx="2216726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نقاط کلیدی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/>
              <a:t>در محل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/>
              <a:t>زندگی</a:t>
            </a:r>
            <a:endParaRPr lang="fa-IR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8" y="41561"/>
            <a:ext cx="6788727" cy="678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45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540325"/>
            <a:ext cx="8811490" cy="25853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گردآورنده: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/>
              <a:t>واحد بهداشت و سلامت دبستان صبا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/>
              <a:t>منبع: سازمان هلال احمر</a:t>
            </a:r>
            <a:endParaRPr lang="fa-IR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3268963"/>
            <a:ext cx="3448619" cy="349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2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234546" y="2258290"/>
            <a:ext cx="2909454" cy="8206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تمرین پناه گیری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4" t="8501" r="16073" b="12122"/>
          <a:stretch/>
        </p:blipFill>
        <p:spPr>
          <a:xfrm>
            <a:off x="149081" y="80458"/>
            <a:ext cx="5974628" cy="670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6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49290" y="2258289"/>
            <a:ext cx="269470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تمرین پناه گیری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249384"/>
            <a:ext cx="6414654" cy="64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63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49290" y="2258289"/>
            <a:ext cx="269470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تمرین پناه گیری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t="10101" r="13232" b="17576"/>
          <a:stretch/>
        </p:blipFill>
        <p:spPr>
          <a:xfrm>
            <a:off x="27701" y="82021"/>
            <a:ext cx="6567056" cy="667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74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49290" y="2258289"/>
            <a:ext cx="269470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تمرین پناه گیری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0" t="13633" r="18686" b="13535"/>
          <a:stretch/>
        </p:blipFill>
        <p:spPr>
          <a:xfrm>
            <a:off x="145467" y="41565"/>
            <a:ext cx="6169959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0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2" y="55420"/>
            <a:ext cx="6712528" cy="67125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2580" y="1898070"/>
            <a:ext cx="234142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آمادگی های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/>
              <a:t> لازم</a:t>
            </a:r>
            <a:endParaRPr lang="fa-IR" sz="3600" dirty="0" smtClean="0"/>
          </a:p>
        </p:txBody>
      </p:sp>
    </p:spTree>
    <p:extLst>
      <p:ext uri="{BB962C8B-B14F-4D97-AF65-F5344CB8AC3E}">
        <p14:creationId xmlns:p14="http://schemas.microsoft.com/office/powerpoint/2010/main" val="220763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49291" y="2438399"/>
            <a:ext cx="2694709" cy="16516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امن بودن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/>
              <a:t>ساختمان</a:t>
            </a:r>
            <a:endParaRPr lang="fa-IR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" y="69269"/>
            <a:ext cx="6691746" cy="66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8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719457" y="2216725"/>
            <a:ext cx="228599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امن بودن </a:t>
            </a:r>
          </a:p>
          <a:p>
            <a:pPr algn="ctr">
              <a:lnSpc>
                <a:spcPct val="150000"/>
              </a:lnSpc>
            </a:pPr>
            <a:r>
              <a:rPr lang="fa-IR" sz="3600" dirty="0" smtClean="0"/>
              <a:t>محل زندگی</a:t>
            </a:r>
            <a:endParaRPr lang="fa-IR" sz="36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5" y="96985"/>
            <a:ext cx="6650182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27273" y="2258289"/>
            <a:ext cx="2216726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600" dirty="0" smtClean="0"/>
              <a:t>کیف امداد</a:t>
            </a:r>
            <a:endParaRPr lang="fa-IR" sz="36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64" y="15240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5529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119</TotalTime>
  <Words>53</Words>
  <Application>Microsoft Office PowerPoint</Application>
  <PresentationFormat>On-screen Show (4:3)</PresentationFormat>
  <Paragraphs>20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مانور زلزله</dc:title>
  <dc:creator>doreaval</dc:creator>
  <cp:lastModifiedBy>doreaval</cp:lastModifiedBy>
  <cp:revision>10</cp:revision>
  <dcterms:created xsi:type="dcterms:W3CDTF">2023-11-28T06:45:47Z</dcterms:created>
  <dcterms:modified xsi:type="dcterms:W3CDTF">2023-11-28T09:32:13Z</dcterms:modified>
</cp:coreProperties>
</file>